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2"/>
  </p:notesMasterIdLst>
  <p:sldIdLst>
    <p:sldId id="256" r:id="rId2"/>
    <p:sldId id="258" r:id="rId3"/>
    <p:sldId id="284" r:id="rId4"/>
    <p:sldId id="282" r:id="rId5"/>
    <p:sldId id="283" r:id="rId6"/>
    <p:sldId id="277" r:id="rId7"/>
    <p:sldId id="278" r:id="rId8"/>
    <p:sldId id="259" r:id="rId9"/>
    <p:sldId id="265" r:id="rId10"/>
    <p:sldId id="261" r:id="rId11"/>
  </p:sldIdLst>
  <p:sldSz cx="9144000" cy="5143500" type="screen16x9"/>
  <p:notesSz cx="6858000" cy="9144000"/>
  <p:embeddedFontLst>
    <p:embeddedFont>
      <p:font typeface="Chelsea Market" panose="020B0604020202020204" charset="0"/>
      <p:regular r:id="rId13"/>
    </p:embeddedFont>
    <p:embeddedFont>
      <p:font typeface="Ink Free" panose="03080402000500000000" pitchFamily="66" charset="0"/>
      <p:regular r:id="rId14"/>
    </p:embeddedFont>
    <p:embeddedFont>
      <p:font typeface="Quicksand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5847D0-A14A-4709-BE3A-07F0F7B4AF9E}">
  <a:tblStyle styleId="{F05847D0-A14A-4709-BE3A-07F0F7B4AF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6247" autoAdjust="0"/>
  </p:normalViewPr>
  <p:slideViewPr>
    <p:cSldViewPr snapToGrid="0">
      <p:cViewPr varScale="1">
        <p:scale>
          <a:sx n="146" d="100"/>
          <a:sy n="146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303be3818b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303be3818b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516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303be3818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303be3818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152edf4847a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152edf4847a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4231f69b35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4231f69b35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4231f69b35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14231f69b35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4231f69b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14231f69b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303be3818b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303be3818b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16.png"/><Relationship Id="rId5" Type="http://schemas.openxmlformats.org/officeDocument/2006/relationships/image" Target="../media/image6.png"/><Relationship Id="rId10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0.png"/><Relationship Id="rId3" Type="http://schemas.openxmlformats.org/officeDocument/2006/relationships/image" Target="../media/image14.png"/><Relationship Id="rId7" Type="http://schemas.openxmlformats.org/officeDocument/2006/relationships/image" Target="../media/image13.png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6.png"/><Relationship Id="rId5" Type="http://schemas.openxmlformats.org/officeDocument/2006/relationships/image" Target="../media/image12.png"/><Relationship Id="rId15" Type="http://schemas.openxmlformats.org/officeDocument/2006/relationships/image" Target="../media/image7.png"/><Relationship Id="rId10" Type="http://schemas.openxmlformats.org/officeDocument/2006/relationships/image" Target="../media/image3.png"/><Relationship Id="rId4" Type="http://schemas.openxmlformats.org/officeDocument/2006/relationships/image" Target="../media/image11.png"/><Relationship Id="rId9" Type="http://schemas.openxmlformats.org/officeDocument/2006/relationships/image" Target="../media/image2.png"/><Relationship Id="rId1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12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image" Target="../media/image15.png"/><Relationship Id="rId9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11" Type="http://schemas.openxmlformats.org/officeDocument/2006/relationships/image" Target="../media/image16.png"/><Relationship Id="rId5" Type="http://schemas.openxmlformats.org/officeDocument/2006/relationships/image" Target="../media/image9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455">
            <a:off x="2307186" y="3453814"/>
            <a:ext cx="45294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04900" y="1261222"/>
            <a:ext cx="5134200" cy="22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3250" y="155652"/>
            <a:ext cx="9177250" cy="4987848"/>
            <a:chOff x="-33250" y="155652"/>
            <a:chExt cx="9177250" cy="4987848"/>
          </a:xfrm>
        </p:grpSpPr>
        <p:pic>
          <p:nvPicPr>
            <p:cNvPr id="13" name="Google Shape;13;p2"/>
            <p:cNvPicPr preferRelativeResize="0"/>
            <p:nvPr/>
          </p:nvPicPr>
          <p:blipFill rotWithShape="1">
            <a:blip r:embed="rId3">
              <a:alphaModFix/>
            </a:blip>
            <a:srcRect l="18890"/>
            <a:stretch/>
          </p:blipFill>
          <p:spPr>
            <a:xfrm>
              <a:off x="0" y="2646050"/>
              <a:ext cx="774975" cy="163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33250" y="2918724"/>
              <a:ext cx="1242350" cy="20814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 rotWithShape="1">
            <a:blip r:embed="rId5">
              <a:alphaModFix/>
            </a:blip>
            <a:srcRect l="14148" b="13314"/>
            <a:stretch/>
          </p:blipFill>
          <p:spPr>
            <a:xfrm>
              <a:off x="0" y="4163775"/>
              <a:ext cx="1094500" cy="979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 rotWithShape="1">
            <a:blip r:embed="rId4">
              <a:alphaModFix/>
            </a:blip>
            <a:srcRect b="16492"/>
            <a:stretch/>
          </p:blipFill>
          <p:spPr>
            <a:xfrm rot="-5400004">
              <a:off x="8007200" y="122276"/>
              <a:ext cx="947675" cy="1325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"/>
            <p:cNvPicPr preferRelativeResize="0"/>
            <p:nvPr/>
          </p:nvPicPr>
          <p:blipFill rotWithShape="1">
            <a:blip r:embed="rId5">
              <a:alphaModFix/>
            </a:blip>
            <a:srcRect l="17925"/>
            <a:stretch/>
          </p:blipFill>
          <p:spPr>
            <a:xfrm rot="10800000">
              <a:off x="7725450" y="889350"/>
              <a:ext cx="1418550" cy="1532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2"/>
            <p:cNvPicPr preferRelativeResize="0"/>
            <p:nvPr/>
          </p:nvPicPr>
          <p:blipFill rotWithShape="1">
            <a:blip r:embed="rId6">
              <a:alphaModFix/>
            </a:blip>
            <a:srcRect r="20255" b="23913"/>
            <a:stretch/>
          </p:blipFill>
          <p:spPr>
            <a:xfrm>
              <a:off x="6550025" y="3404246"/>
              <a:ext cx="2593975" cy="17392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401637" y="4441783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492176" y="4510147"/>
              <a:ext cx="416982" cy="416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404788" y="155652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685122" y="155661"/>
              <a:ext cx="258741" cy="25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194713" y="155652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49138" y="4426815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2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8060677" y="4363353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25"/>
          <p:cNvSpPr txBox="1">
            <a:spLocks noGrp="1"/>
          </p:cNvSpPr>
          <p:nvPr>
            <p:ph type="subTitle" idx="1"/>
          </p:nvPr>
        </p:nvSpPr>
        <p:spPr>
          <a:xfrm>
            <a:off x="720000" y="3142654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5"/>
          <p:cNvSpPr txBox="1">
            <a:spLocks noGrp="1"/>
          </p:cNvSpPr>
          <p:nvPr>
            <p:ph type="subTitle" idx="2"/>
          </p:nvPr>
        </p:nvSpPr>
        <p:spPr>
          <a:xfrm>
            <a:off x="3428853" y="3142667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5"/>
          <p:cNvSpPr txBox="1">
            <a:spLocks noGrp="1"/>
          </p:cNvSpPr>
          <p:nvPr>
            <p:ph type="subTitle" idx="3"/>
          </p:nvPr>
        </p:nvSpPr>
        <p:spPr>
          <a:xfrm>
            <a:off x="6137694" y="3142679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5"/>
          <p:cNvSpPr txBox="1">
            <a:spLocks noGrp="1"/>
          </p:cNvSpPr>
          <p:nvPr>
            <p:ph type="subTitle" idx="4"/>
          </p:nvPr>
        </p:nvSpPr>
        <p:spPr>
          <a:xfrm>
            <a:off x="7200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5"/>
          <p:cNvSpPr txBox="1">
            <a:spLocks noGrp="1"/>
          </p:cNvSpPr>
          <p:nvPr>
            <p:ph type="subTitle" idx="5"/>
          </p:nvPr>
        </p:nvSpPr>
        <p:spPr>
          <a:xfrm>
            <a:off x="342885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5"/>
          <p:cNvSpPr txBox="1">
            <a:spLocks noGrp="1"/>
          </p:cNvSpPr>
          <p:nvPr>
            <p:ph type="subTitle" idx="6"/>
          </p:nvPr>
        </p:nvSpPr>
        <p:spPr>
          <a:xfrm>
            <a:off x="61377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63" name="Google Shape;363;p25"/>
          <p:cNvGrpSpPr/>
          <p:nvPr/>
        </p:nvGrpSpPr>
        <p:grpSpPr>
          <a:xfrm>
            <a:off x="5582582" y="0"/>
            <a:ext cx="1180193" cy="541300"/>
            <a:chOff x="5582582" y="0"/>
            <a:chExt cx="1180193" cy="541300"/>
          </a:xfrm>
        </p:grpSpPr>
        <p:pic>
          <p:nvPicPr>
            <p:cNvPr id="364" name="Google Shape;364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582582" y="7"/>
              <a:ext cx="375286" cy="375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5" name="Google Shape;365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21475" y="0"/>
              <a:ext cx="541300" cy="541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6" name="Google Shape;366;p25"/>
          <p:cNvGrpSpPr/>
          <p:nvPr/>
        </p:nvGrpSpPr>
        <p:grpSpPr>
          <a:xfrm>
            <a:off x="3569440" y="4522257"/>
            <a:ext cx="1712459" cy="592698"/>
            <a:chOff x="3569440" y="4522257"/>
            <a:chExt cx="1712459" cy="592698"/>
          </a:xfrm>
        </p:grpSpPr>
        <p:pic>
          <p:nvPicPr>
            <p:cNvPr id="367" name="Google Shape;367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14800" y="4603500"/>
              <a:ext cx="467100" cy="46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8" name="Google Shape;368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569440" y="4705040"/>
              <a:ext cx="409915" cy="4099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" name="Google Shape;369;p2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19632" y="452225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0" name="Google Shape;370;p25"/>
          <p:cNvGrpSpPr/>
          <p:nvPr/>
        </p:nvGrpSpPr>
        <p:grpSpPr>
          <a:xfrm>
            <a:off x="44925" y="1066950"/>
            <a:ext cx="496431" cy="2910693"/>
            <a:chOff x="44925" y="1066950"/>
            <a:chExt cx="496431" cy="2910693"/>
          </a:xfrm>
        </p:grpSpPr>
        <p:pic>
          <p:nvPicPr>
            <p:cNvPr id="371" name="Google Shape;371;p2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4925" y="1066950"/>
              <a:ext cx="467099" cy="467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2" name="Google Shape;372;p2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27782" y="3602357"/>
              <a:ext cx="375287" cy="3752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3" name="Google Shape;373;p2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81294" y="1504456"/>
              <a:ext cx="360061" cy="4518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4" name="Google Shape;374;p2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26425" y="2909646"/>
              <a:ext cx="378000" cy="53705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5" name="Google Shape;375;p25"/>
          <p:cNvGrpSpPr/>
          <p:nvPr/>
        </p:nvGrpSpPr>
        <p:grpSpPr>
          <a:xfrm>
            <a:off x="8566532" y="891550"/>
            <a:ext cx="509892" cy="1332668"/>
            <a:chOff x="8566532" y="891550"/>
            <a:chExt cx="509892" cy="1332668"/>
          </a:xfrm>
        </p:grpSpPr>
        <p:pic>
          <p:nvPicPr>
            <p:cNvPr id="376" name="Google Shape;376;p25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566532" y="1714332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7" name="Google Shape;377;p25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8631975" y="891550"/>
              <a:ext cx="444450" cy="5839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2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9" name="Google Shape;519;p33"/>
          <p:cNvGrpSpPr/>
          <p:nvPr/>
        </p:nvGrpSpPr>
        <p:grpSpPr>
          <a:xfrm>
            <a:off x="42639" y="61950"/>
            <a:ext cx="9101360" cy="4865124"/>
            <a:chOff x="42639" y="61950"/>
            <a:chExt cx="9101360" cy="4865124"/>
          </a:xfrm>
        </p:grpSpPr>
        <p:pic>
          <p:nvPicPr>
            <p:cNvPr id="520" name="Google Shape;520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1388" y="3363702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1" name="Google Shape;521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79197" y="4668336"/>
              <a:ext cx="258741" cy="25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2" name="Google Shape;522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639" y="1766178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Google Shape;523;p3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191263" y="136853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3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594427" y="3156016"/>
              <a:ext cx="416982" cy="416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3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2650" y="2448153"/>
              <a:ext cx="491949" cy="4919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3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256601" y="3894403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Google Shape;527;p3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8680601" y="3751878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Google Shape;528;p3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456396" y="104283"/>
              <a:ext cx="327234" cy="4106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Google Shape;529;p33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625450" y="61950"/>
              <a:ext cx="537225" cy="70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Google Shape;530;p33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8120010" y="4140309"/>
              <a:ext cx="456904" cy="64913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34"/>
          <p:cNvGrpSpPr/>
          <p:nvPr/>
        </p:nvGrpSpPr>
        <p:grpSpPr>
          <a:xfrm>
            <a:off x="-1" y="-22975"/>
            <a:ext cx="9020150" cy="5180300"/>
            <a:chOff x="-1" y="-22975"/>
            <a:chExt cx="9020150" cy="5180300"/>
          </a:xfrm>
        </p:grpSpPr>
        <p:pic>
          <p:nvPicPr>
            <p:cNvPr id="534" name="Google Shape;53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28200" y="3115778"/>
              <a:ext cx="491949" cy="4919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5" name="Google Shape;535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6976" y="2139278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6" name="Google Shape;536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6613" y="2795653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7" name="Google Shape;537;p3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789708" y="4398158"/>
              <a:ext cx="327234" cy="4106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8" name="Google Shape;538;p3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105275" y="-22975"/>
              <a:ext cx="537225" cy="70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9" name="Google Shape;539;p3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327035" y="3954759"/>
              <a:ext cx="456904" cy="649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0" name="Google Shape;540;p34"/>
            <p:cNvPicPr preferRelativeResize="0"/>
            <p:nvPr/>
          </p:nvPicPr>
          <p:blipFill rotWithShape="1">
            <a:blip r:embed="rId9">
              <a:alphaModFix/>
            </a:blip>
            <a:srcRect l="35786"/>
            <a:stretch/>
          </p:blipFill>
          <p:spPr>
            <a:xfrm>
              <a:off x="-1" y="3551100"/>
              <a:ext cx="596625" cy="159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1" name="Google Shape;541;p34"/>
            <p:cNvPicPr preferRelativeResize="0"/>
            <p:nvPr/>
          </p:nvPicPr>
          <p:blipFill rotWithShape="1">
            <a:blip r:embed="rId10">
              <a:alphaModFix/>
            </a:blip>
            <a:srcRect l="7484" b="6664"/>
            <a:stretch/>
          </p:blipFill>
          <p:spPr>
            <a:xfrm rot="5400000" flipH="1">
              <a:off x="303450" y="3974525"/>
              <a:ext cx="879350" cy="1486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2" name="Google Shape;542;p3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4919638" y="143302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3" name="Google Shape;543;p3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672422" y="4657886"/>
              <a:ext cx="258741" cy="25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4" name="Google Shape;544;p34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2335964" y="4575678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5" name="Google Shape;545;p34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66613" y="1519003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6" name="Google Shape;546;p34"/>
            <p:cNvPicPr preferRelativeResize="0"/>
            <p:nvPr/>
          </p:nvPicPr>
          <p:blipFill>
            <a:blip r:embed="rId15">
              <a:alphaModFix/>
            </a:blip>
            <a:stretch>
              <a:fillRect/>
            </a:stretch>
          </p:blipFill>
          <p:spPr>
            <a:xfrm>
              <a:off x="5456252" y="-9"/>
              <a:ext cx="416982" cy="4169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MAIN_POINT_2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BEDA6">
              <a:alpha val="5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" name="Google Shape;550;p35"/>
          <p:cNvGrpSpPr/>
          <p:nvPr/>
        </p:nvGrpSpPr>
        <p:grpSpPr>
          <a:xfrm>
            <a:off x="435482" y="118800"/>
            <a:ext cx="8392335" cy="4267543"/>
            <a:chOff x="435482" y="118800"/>
            <a:chExt cx="8392335" cy="4267543"/>
          </a:xfrm>
        </p:grpSpPr>
        <p:pic>
          <p:nvPicPr>
            <p:cNvPr id="551" name="Google Shape;551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15925" y="118800"/>
              <a:ext cx="467100" cy="46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2" name="Google Shape;552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0307" y="4011057"/>
              <a:ext cx="375286" cy="375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3" name="Google Shape;553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08457" y="164707"/>
              <a:ext cx="375287" cy="3752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4" name="Google Shape;554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97869" y="267656"/>
              <a:ext cx="360061" cy="4518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5" name="Google Shape;555;p3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92375" y="297275"/>
              <a:ext cx="541300" cy="541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6" name="Google Shape;556;p3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35482" y="328020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7" name="Google Shape;557;p3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317932" y="3444732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"/>
          <p:cNvSpPr txBox="1">
            <a:spLocks noGrp="1"/>
          </p:cNvSpPr>
          <p:nvPr>
            <p:ph type="title" hasCustomPrompt="1"/>
          </p:nvPr>
        </p:nvSpPr>
        <p:spPr>
          <a:xfrm>
            <a:off x="5048550" y="654400"/>
            <a:ext cx="2390700" cy="26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 rot="237">
            <a:off x="4063800" y="3908538"/>
            <a:ext cx="43602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/>
          </p:nvPr>
        </p:nvSpPr>
        <p:spPr>
          <a:xfrm>
            <a:off x="4063500" y="306657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31" name="Google Shape;31;p3"/>
          <p:cNvGrpSpPr/>
          <p:nvPr/>
        </p:nvGrpSpPr>
        <p:grpSpPr>
          <a:xfrm>
            <a:off x="228488" y="224865"/>
            <a:ext cx="8777361" cy="2777560"/>
            <a:chOff x="228488" y="224865"/>
            <a:chExt cx="8777361" cy="2777560"/>
          </a:xfrm>
        </p:grpSpPr>
        <p:pic>
          <p:nvPicPr>
            <p:cNvPr id="32" name="Google Shape;32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488" y="502814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72089" y="224866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345851" y="224865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03027" y="1656429"/>
              <a:ext cx="416982" cy="416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613551" y="274353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542451" y="1296728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8278825" y="2296675"/>
              <a:ext cx="537225" cy="7057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3"/>
          <p:cNvSpPr txBox="1">
            <a:spLocks noGrp="1"/>
          </p:cNvSpPr>
          <p:nvPr>
            <p:ph type="title" hasCustomPrompt="1"/>
          </p:nvPr>
        </p:nvSpPr>
        <p:spPr>
          <a:xfrm rot="2960">
            <a:off x="1365600" y="1377784"/>
            <a:ext cx="10452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1"/>
          </p:nvPr>
        </p:nvSpPr>
        <p:spPr>
          <a:xfrm>
            <a:off x="720000" y="2275637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2" hasCustomPrompt="1"/>
          </p:nvPr>
        </p:nvSpPr>
        <p:spPr>
          <a:xfrm rot="2960">
            <a:off x="1365600" y="3102850"/>
            <a:ext cx="10452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3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4" hasCustomPrompt="1"/>
          </p:nvPr>
        </p:nvSpPr>
        <p:spPr>
          <a:xfrm rot="2960">
            <a:off x="4049400" y="1377784"/>
            <a:ext cx="10452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5"/>
          </p:nvPr>
        </p:nvSpPr>
        <p:spPr>
          <a:xfrm>
            <a:off x="3403800" y="2275637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6" hasCustomPrompt="1"/>
          </p:nvPr>
        </p:nvSpPr>
        <p:spPr>
          <a:xfrm rot="2960">
            <a:off x="4049400" y="3102850"/>
            <a:ext cx="10452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7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8"/>
          </p:nvPr>
        </p:nvSpPr>
        <p:spPr>
          <a:xfrm>
            <a:off x="720000" y="1970434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9"/>
          </p:nvPr>
        </p:nvSpPr>
        <p:spPr>
          <a:xfrm>
            <a:off x="7200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3"/>
          </p:nvPr>
        </p:nvSpPr>
        <p:spPr>
          <a:xfrm>
            <a:off x="3403800" y="1970434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4"/>
          </p:nvPr>
        </p:nvSpPr>
        <p:spPr>
          <a:xfrm>
            <a:off x="34038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sz="2000" b="1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3"/>
          <p:cNvGrpSpPr/>
          <p:nvPr/>
        </p:nvGrpSpPr>
        <p:grpSpPr>
          <a:xfrm>
            <a:off x="5154363" y="164327"/>
            <a:ext cx="3962072" cy="4842330"/>
            <a:chOff x="5154363" y="164327"/>
            <a:chExt cx="3962072" cy="4842330"/>
          </a:xfrm>
        </p:grpSpPr>
        <p:pic>
          <p:nvPicPr>
            <p:cNvPr id="175" name="Google Shape;17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54363" y="164327"/>
              <a:ext cx="373211" cy="373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634172" y="368986"/>
              <a:ext cx="258741" cy="25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64989" y="4634603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423988" y="4603503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699452" y="1087441"/>
              <a:ext cx="416982" cy="416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932050" y="294028"/>
              <a:ext cx="491949" cy="4919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1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934126" y="225553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p1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830051" y="164328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13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8599933" y="4192808"/>
              <a:ext cx="327234" cy="4106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13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8380110" y="1799009"/>
              <a:ext cx="456904" cy="64913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1" name="Google Shape;201;p15"/>
          <p:cNvGrpSpPr/>
          <p:nvPr/>
        </p:nvGrpSpPr>
        <p:grpSpPr>
          <a:xfrm>
            <a:off x="50225" y="7"/>
            <a:ext cx="9010999" cy="5116992"/>
            <a:chOff x="50225" y="7"/>
            <a:chExt cx="9010999" cy="5116992"/>
          </a:xfrm>
        </p:grpSpPr>
        <p:pic>
          <p:nvPicPr>
            <p:cNvPr id="202" name="Google Shape;202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94125" y="2521375"/>
              <a:ext cx="467099" cy="467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71275" y="4649900"/>
              <a:ext cx="467100" cy="46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948857" y="4603507"/>
              <a:ext cx="375286" cy="375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131407" y="99032"/>
              <a:ext cx="375287" cy="3752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15840" y="2915440"/>
              <a:ext cx="409915" cy="4099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679469" y="1833556"/>
              <a:ext cx="360061" cy="4518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85650" y="47800"/>
              <a:ext cx="541300" cy="541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" name="Google Shape;209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389982" y="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15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482307" y="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15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50225" y="3549921"/>
              <a:ext cx="378000" cy="5370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15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181300" y="4311550"/>
              <a:ext cx="444450" cy="5839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6" name="Google Shape;216;p16"/>
          <p:cNvGrpSpPr/>
          <p:nvPr/>
        </p:nvGrpSpPr>
        <p:grpSpPr>
          <a:xfrm>
            <a:off x="61892" y="-56171"/>
            <a:ext cx="8985626" cy="5176169"/>
            <a:chOff x="61892" y="-56171"/>
            <a:chExt cx="8985626" cy="5176169"/>
          </a:xfrm>
        </p:grpSpPr>
        <p:grpSp>
          <p:nvGrpSpPr>
            <p:cNvPr id="217" name="Google Shape;217;p16"/>
            <p:cNvGrpSpPr/>
            <p:nvPr/>
          </p:nvGrpSpPr>
          <p:grpSpPr>
            <a:xfrm>
              <a:off x="1817244" y="4603504"/>
              <a:ext cx="870055" cy="516494"/>
              <a:chOff x="1817244" y="4603504"/>
              <a:chExt cx="870055" cy="516494"/>
            </a:xfrm>
          </p:grpSpPr>
          <p:pic>
            <p:nvPicPr>
              <p:cNvPr id="218" name="Google Shape;218;p1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220200" y="4603504"/>
                <a:ext cx="467100" cy="4671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9" name="Google Shape;219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817244" y="4668109"/>
                <a:ext cx="360061" cy="45188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0" name="Google Shape;220;p16"/>
            <p:cNvGrpSpPr/>
            <p:nvPr/>
          </p:nvGrpSpPr>
          <p:grpSpPr>
            <a:xfrm>
              <a:off x="61892" y="1815850"/>
              <a:ext cx="525850" cy="1696061"/>
              <a:chOff x="61892" y="1815850"/>
              <a:chExt cx="525850" cy="1696061"/>
            </a:xfrm>
          </p:grpSpPr>
          <p:pic>
            <p:nvPicPr>
              <p:cNvPr id="221" name="Google Shape;221;p1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892" y="3101996"/>
                <a:ext cx="409915" cy="40991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2" name="Google Shape;222;p16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77857" y="2452186"/>
                <a:ext cx="509885" cy="50988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3" name="Google Shape;223;p16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77850" y="1815850"/>
                <a:ext cx="378000" cy="53705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4" name="Google Shape;224;p16"/>
            <p:cNvGrpSpPr/>
            <p:nvPr/>
          </p:nvGrpSpPr>
          <p:grpSpPr>
            <a:xfrm>
              <a:off x="6134306" y="-56171"/>
              <a:ext cx="2913212" cy="4535068"/>
              <a:chOff x="6134306" y="-56171"/>
              <a:chExt cx="2913212" cy="4535068"/>
            </a:xfrm>
          </p:grpSpPr>
          <p:pic>
            <p:nvPicPr>
              <p:cNvPr id="225" name="Google Shape;225;p16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8138675" y="127129"/>
                <a:ext cx="467099" cy="4670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6" name="Google Shape;226;p16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8672231" y="3511910"/>
                <a:ext cx="375286" cy="3752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7" name="Google Shape;227;p16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6134306" y="127135"/>
                <a:ext cx="375287" cy="37528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8" name="Google Shape;228;p16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6535700" y="-56171"/>
                <a:ext cx="541300" cy="5413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9" name="Google Shape;229;p16"/>
              <p:cNvPicPr preferRelativeResize="0"/>
              <p:nvPr/>
            </p:nvPicPr>
            <p:blipFill>
              <a:blip r:embed="rId12">
                <a:alphaModFix/>
              </a:blip>
              <a:stretch>
                <a:fillRect/>
              </a:stretch>
            </p:blipFill>
            <p:spPr>
              <a:xfrm>
                <a:off x="8498607" y="3969011"/>
                <a:ext cx="509885" cy="50988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0" name="Google Shape;230;p16"/>
              <p:cNvPicPr preferRelativeResize="0"/>
              <p:nvPr/>
            </p:nvPicPr>
            <p:blipFill>
              <a:blip r:embed="rId13">
                <a:alphaModFix/>
              </a:blip>
              <a:stretch>
                <a:fillRect/>
              </a:stretch>
            </p:blipFill>
            <p:spPr>
              <a:xfrm>
                <a:off x="8564050" y="207054"/>
                <a:ext cx="444450" cy="5839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MAIN_POINT_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5881">
              <a:alpha val="39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subTitle" idx="1"/>
          </p:nvPr>
        </p:nvSpPr>
        <p:spPr>
          <a:xfrm rot="201">
            <a:off x="2001075" y="3372125"/>
            <a:ext cx="51420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1200150" y="1089000"/>
            <a:ext cx="6743700" cy="22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68" name="Google Shape;268;p19"/>
          <p:cNvGrpSpPr/>
          <p:nvPr/>
        </p:nvGrpSpPr>
        <p:grpSpPr>
          <a:xfrm>
            <a:off x="3486447" y="94670"/>
            <a:ext cx="5461027" cy="4030362"/>
            <a:chOff x="3486447" y="94670"/>
            <a:chExt cx="5461027" cy="4030362"/>
          </a:xfrm>
        </p:grpSpPr>
        <p:pic>
          <p:nvPicPr>
            <p:cNvPr id="269" name="Google Shape;269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86447" y="387561"/>
              <a:ext cx="258741" cy="25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87414" y="245678"/>
              <a:ext cx="340958" cy="3409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14188" y="3721878"/>
              <a:ext cx="403160" cy="403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2" name="Google Shape;272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026975" y="94678"/>
              <a:ext cx="491949" cy="4919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484076" y="2753178"/>
              <a:ext cx="463398" cy="463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 rot="1587640">
              <a:off x="7829010" y="232572"/>
              <a:ext cx="809229" cy="80922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_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0"/>
          <p:cNvSpPr txBox="1">
            <a:spLocks noGrp="1"/>
          </p:cNvSpPr>
          <p:nvPr>
            <p:ph type="subTitle" idx="1"/>
          </p:nvPr>
        </p:nvSpPr>
        <p:spPr>
          <a:xfrm>
            <a:off x="720000" y="2456738"/>
            <a:ext cx="3852000" cy="7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0"/>
          <p:cNvSpPr txBox="1">
            <a:spLocks noGrp="1"/>
          </p:cNvSpPr>
          <p:nvPr>
            <p:ph type="title"/>
          </p:nvPr>
        </p:nvSpPr>
        <p:spPr>
          <a:xfrm>
            <a:off x="720000" y="1889063"/>
            <a:ext cx="3852000" cy="6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79" name="Google Shape;279;p20"/>
          <p:cNvGrpSpPr/>
          <p:nvPr/>
        </p:nvGrpSpPr>
        <p:grpSpPr>
          <a:xfrm>
            <a:off x="1898800" y="143350"/>
            <a:ext cx="5472430" cy="745100"/>
            <a:chOff x="1898800" y="143350"/>
            <a:chExt cx="5472430" cy="745100"/>
          </a:xfrm>
        </p:grpSpPr>
        <p:pic>
          <p:nvPicPr>
            <p:cNvPr id="280" name="Google Shape;280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98800" y="362950"/>
              <a:ext cx="467100" cy="46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1" name="Google Shape;28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38607" y="171957"/>
              <a:ext cx="375286" cy="375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961315" y="154640"/>
              <a:ext cx="409915" cy="4099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Google Shape;283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22694" y="370556"/>
              <a:ext cx="360061" cy="4518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4" name="Google Shape;284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568600" y="143350"/>
              <a:ext cx="541300" cy="541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559550" y="304550"/>
              <a:ext cx="444450" cy="583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6" name="Google Shape;286;p20"/>
          <p:cNvGrpSpPr/>
          <p:nvPr/>
        </p:nvGrpSpPr>
        <p:grpSpPr>
          <a:xfrm>
            <a:off x="1210457" y="4334971"/>
            <a:ext cx="4618167" cy="675971"/>
            <a:chOff x="1210457" y="4334971"/>
            <a:chExt cx="4618167" cy="675971"/>
          </a:xfrm>
        </p:grpSpPr>
        <p:pic>
          <p:nvPicPr>
            <p:cNvPr id="287" name="Google Shape;287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361525" y="4501050"/>
              <a:ext cx="467099" cy="467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8" name="Google Shape;288;p2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210457" y="450105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Google Shape;289;p2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4599225" y="4334971"/>
              <a:ext cx="378000" cy="53705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1_2_2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1"/>
          <p:cNvSpPr txBox="1">
            <a:spLocks noGrp="1"/>
          </p:cNvSpPr>
          <p:nvPr>
            <p:ph type="subTitle" idx="1"/>
          </p:nvPr>
        </p:nvSpPr>
        <p:spPr>
          <a:xfrm>
            <a:off x="4572000" y="2470025"/>
            <a:ext cx="38520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/>
          </p:nvPr>
        </p:nvSpPr>
        <p:spPr>
          <a:xfrm>
            <a:off x="4572000" y="1876050"/>
            <a:ext cx="3852000" cy="6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94" name="Google Shape;294;p21"/>
          <p:cNvGrpSpPr/>
          <p:nvPr/>
        </p:nvGrpSpPr>
        <p:grpSpPr>
          <a:xfrm>
            <a:off x="156365" y="222975"/>
            <a:ext cx="3814434" cy="4755818"/>
            <a:chOff x="156365" y="222975"/>
            <a:chExt cx="3814434" cy="4755818"/>
          </a:xfrm>
        </p:grpSpPr>
        <p:pic>
          <p:nvPicPr>
            <p:cNvPr id="295" name="Google Shape;29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3500" y="222975"/>
              <a:ext cx="467099" cy="467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6" name="Google Shape;296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03700" y="306450"/>
              <a:ext cx="467100" cy="46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7" name="Google Shape;297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26007" y="4603507"/>
              <a:ext cx="375286" cy="375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8" name="Google Shape;298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56365" y="3267415"/>
              <a:ext cx="409915" cy="4099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9" name="Google Shape;299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81294" y="3707306"/>
              <a:ext cx="360061" cy="4518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2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906025" y="4400400"/>
              <a:ext cx="541300" cy="541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1" name="Google Shape;301;p2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2558707" y="285057"/>
              <a:ext cx="509885" cy="50988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lsea Market"/>
              <a:buNone/>
              <a:defRPr sz="3000" b="1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1" r:id="rId5"/>
    <p:sldLayoutId id="2147483662" r:id="rId6"/>
    <p:sldLayoutId id="2147483665" r:id="rId7"/>
    <p:sldLayoutId id="2147483666" r:id="rId8"/>
    <p:sldLayoutId id="2147483667" r:id="rId9"/>
    <p:sldLayoutId id="2147483671" r:id="rId10"/>
    <p:sldLayoutId id="2147483678" r:id="rId11"/>
    <p:sldLayoutId id="2147483679" r:id="rId12"/>
    <p:sldLayoutId id="2147483680" r:id="rId13"/>
    <p:sldLayoutId id="214748368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22.png"/><Relationship Id="rId4" Type="http://schemas.openxmlformats.org/officeDocument/2006/relationships/image" Target="../media/image10.png"/><Relationship Id="rId9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22.png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6.png"/><Relationship Id="rId5" Type="http://schemas.openxmlformats.org/officeDocument/2006/relationships/image" Target="../media/image11.png"/><Relationship Id="rId10" Type="http://schemas.openxmlformats.org/officeDocument/2006/relationships/image" Target="../media/image24.png"/><Relationship Id="rId4" Type="http://schemas.openxmlformats.org/officeDocument/2006/relationships/image" Target="../media/image7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2"/>
          <p:cNvSpPr txBox="1">
            <a:spLocks noGrp="1"/>
          </p:cNvSpPr>
          <p:nvPr>
            <p:ph type="ctrTitle"/>
          </p:nvPr>
        </p:nvSpPr>
        <p:spPr>
          <a:xfrm>
            <a:off x="1915079" y="924345"/>
            <a:ext cx="5134200" cy="22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>
                <a:latin typeface="Ink Free" panose="03080402000500000000" pitchFamily="66" charset="0"/>
              </a:rPr>
              <a:t>FACEM ÎNVĂȚATUL</a:t>
            </a:r>
            <a:br>
              <a:rPr lang="ro-RO" dirty="0">
                <a:latin typeface="Ink Free" panose="03080402000500000000" pitchFamily="66" charset="0"/>
              </a:rPr>
            </a:br>
            <a:r>
              <a:rPr lang="en" dirty="0">
                <a:latin typeface="Ink Free" panose="03080402000500000000" pitchFamily="66" charset="0"/>
              </a:rPr>
              <a:t> </a:t>
            </a:r>
            <a:r>
              <a:rPr lang="ro-RO" dirty="0">
                <a:solidFill>
                  <a:schemeClr val="bg1"/>
                </a:solidFill>
                <a:latin typeface="Ink Free" panose="03080402000500000000" pitchFamily="66" charset="0"/>
              </a:rPr>
              <a:t>DISTRACTIV</a:t>
            </a:r>
            <a:r>
              <a:rPr lang="en" dirty="0">
                <a:solidFill>
                  <a:schemeClr val="bg1"/>
                </a:solidFill>
                <a:latin typeface="Ink Free" panose="03080402000500000000" pitchFamily="66" charset="0"/>
              </a:rPr>
              <a:t>!</a:t>
            </a:r>
            <a:endParaRPr dirty="0"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  <p:pic>
        <p:nvPicPr>
          <p:cNvPr id="576" name="Google Shape;57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73363">
            <a:off x="159424" y="340649"/>
            <a:ext cx="1843628" cy="1637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7738" y="2048034"/>
            <a:ext cx="340958" cy="340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4013" y="338421"/>
            <a:ext cx="403160" cy="403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18063" y="957865"/>
            <a:ext cx="403160" cy="403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7052" y="2536516"/>
            <a:ext cx="416982" cy="41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8972" y="2615648"/>
            <a:ext cx="258741" cy="258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8777" y="4363353"/>
            <a:ext cx="340958" cy="340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5352" y="414391"/>
            <a:ext cx="416982" cy="41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33122" y="4163774"/>
            <a:ext cx="258741" cy="258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2046712">
            <a:off x="4024750" y="43100"/>
            <a:ext cx="1094499" cy="109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6" name="Google Shape;586;p42"/>
          <p:cNvGrpSpPr/>
          <p:nvPr/>
        </p:nvGrpSpPr>
        <p:grpSpPr>
          <a:xfrm>
            <a:off x="1259900" y="1775200"/>
            <a:ext cx="7884101" cy="3440115"/>
            <a:chOff x="1259900" y="1775200"/>
            <a:chExt cx="7884101" cy="3440115"/>
          </a:xfrm>
        </p:grpSpPr>
        <p:pic>
          <p:nvPicPr>
            <p:cNvPr id="587" name="Google Shape;587;p4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259900" y="3741609"/>
              <a:ext cx="1418550" cy="14737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8" name="Google Shape;588;p42"/>
            <p:cNvPicPr preferRelativeResize="0"/>
            <p:nvPr/>
          </p:nvPicPr>
          <p:blipFill rotWithShape="1">
            <a:blip r:embed="rId10">
              <a:alphaModFix/>
            </a:blip>
            <a:srcRect r="10984"/>
            <a:stretch/>
          </p:blipFill>
          <p:spPr>
            <a:xfrm>
              <a:off x="7139101" y="1775200"/>
              <a:ext cx="2004900" cy="2252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A46AE1D-B49F-F163-EBD0-CCCB672BBDFB}"/>
              </a:ext>
            </a:extLst>
          </p:cNvPr>
          <p:cNvSpPr txBox="1"/>
          <p:nvPr/>
        </p:nvSpPr>
        <p:spPr>
          <a:xfrm>
            <a:off x="3309256" y="3176745"/>
            <a:ext cx="22204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latin typeface="Ink Free" panose="03080402000500000000" pitchFamily="66" charset="0"/>
              </a:rPr>
              <a:t>Echipa</a:t>
            </a:r>
            <a:r>
              <a:rPr lang="en-US" dirty="0">
                <a:latin typeface="Ink Free" panose="03080402000500000000" pitchFamily="66" charset="0"/>
              </a:rPr>
              <a:t>: -</a:t>
            </a:r>
            <a:r>
              <a:rPr lang="ro-RO" dirty="0">
                <a:latin typeface="Ink Free" panose="03080402000500000000" pitchFamily="66" charset="0"/>
              </a:rPr>
              <a:t>Andreiași Marius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Erhan Andrei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Dumitru Vlad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Scutariu Denis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Bugnar Andreea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Ardelean Andrada</a:t>
            </a: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ro-RO" dirty="0">
                <a:latin typeface="Ink Free" panose="03080402000500000000" pitchFamily="66" charset="0"/>
              </a:rPr>
              <a:t>Anghel Andra</a:t>
            </a:r>
            <a:endParaRPr lang="en-US" dirty="0">
              <a:latin typeface="Ink Free" panose="03080402000500000000" pitchFamily="66" charset="0"/>
            </a:endParaRPr>
          </a:p>
          <a:p>
            <a:r>
              <a:rPr lang="en-US" dirty="0">
                <a:latin typeface="Ink Free" panose="03080402000500000000" pitchFamily="66" charset="0"/>
              </a:rPr>
              <a:t>           -</a:t>
            </a:r>
            <a:r>
              <a:rPr lang="en-US" dirty="0" err="1">
                <a:latin typeface="Ink Free" panose="03080402000500000000" pitchFamily="66" charset="0"/>
              </a:rPr>
              <a:t>Bosnea</a:t>
            </a:r>
            <a:r>
              <a:rPr lang="en-US" dirty="0">
                <a:latin typeface="Ink Free" panose="03080402000500000000" pitchFamily="66" charset="0"/>
              </a:rPr>
              <a:t> Bogdan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7"/>
          <p:cNvSpPr txBox="1">
            <a:spLocks noGrp="1"/>
          </p:cNvSpPr>
          <p:nvPr>
            <p:ph type="title"/>
          </p:nvPr>
        </p:nvSpPr>
        <p:spPr>
          <a:xfrm>
            <a:off x="3575586" y="1555457"/>
            <a:ext cx="5448404" cy="26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0" dirty="0"/>
              <a:t>Q&amp;A</a:t>
            </a:r>
            <a:endParaRPr sz="13000" dirty="0"/>
          </a:p>
        </p:txBody>
      </p:sp>
      <p:pic>
        <p:nvPicPr>
          <p:cNvPr id="659" name="Google Shape;6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797" y="859898"/>
            <a:ext cx="258741" cy="258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25" y="859903"/>
            <a:ext cx="491949" cy="491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8433" y="582033"/>
            <a:ext cx="327234" cy="41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87310" y="944909"/>
            <a:ext cx="456904" cy="6491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3" name="Google Shape;663;p47"/>
          <p:cNvGrpSpPr/>
          <p:nvPr/>
        </p:nvGrpSpPr>
        <p:grpSpPr>
          <a:xfrm>
            <a:off x="0" y="1296724"/>
            <a:ext cx="4208976" cy="3846776"/>
            <a:chOff x="0" y="1296724"/>
            <a:chExt cx="4208976" cy="3846776"/>
          </a:xfrm>
        </p:grpSpPr>
        <p:pic>
          <p:nvPicPr>
            <p:cNvPr id="664" name="Google Shape;664;p47"/>
            <p:cNvPicPr preferRelativeResize="0"/>
            <p:nvPr/>
          </p:nvPicPr>
          <p:blipFill rotWithShape="1">
            <a:blip r:embed="rId7">
              <a:alphaModFix/>
            </a:blip>
            <a:srcRect l="27467" b="24511"/>
            <a:stretch/>
          </p:blipFill>
          <p:spPr>
            <a:xfrm>
              <a:off x="0" y="2910400"/>
              <a:ext cx="2145676" cy="2233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5" name="Google Shape;665;p47"/>
            <p:cNvPicPr preferRelativeResize="0"/>
            <p:nvPr/>
          </p:nvPicPr>
          <p:blipFill rotWithShape="1">
            <a:blip r:embed="rId8">
              <a:alphaModFix/>
            </a:blip>
            <a:srcRect b="5979"/>
            <a:stretch/>
          </p:blipFill>
          <p:spPr>
            <a:xfrm>
              <a:off x="117650" y="1296724"/>
              <a:ext cx="4091326" cy="38467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4"/>
          <p:cNvSpPr txBox="1">
            <a:spLocks noGrp="1"/>
          </p:cNvSpPr>
          <p:nvPr>
            <p:ph type="title"/>
          </p:nvPr>
        </p:nvSpPr>
        <p:spPr>
          <a:xfrm rot="2960">
            <a:off x="1365600" y="1377784"/>
            <a:ext cx="10452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03" name="Google Shape;603;p44"/>
          <p:cNvSpPr txBox="1">
            <a:spLocks noGrp="1"/>
          </p:cNvSpPr>
          <p:nvPr>
            <p:ph type="subTitle" idx="1"/>
          </p:nvPr>
        </p:nvSpPr>
        <p:spPr>
          <a:xfrm>
            <a:off x="720000" y="2275637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Jocuri care vin ca și suport al unor lecții</a:t>
            </a:r>
            <a:endParaRPr dirty="0"/>
          </a:p>
        </p:txBody>
      </p:sp>
      <p:sp>
        <p:nvSpPr>
          <p:cNvPr id="604" name="Google Shape;604;p4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Ink Free" panose="03080402000500000000" pitchFamily="66" charset="0"/>
              </a:rPr>
              <a:t>De ce aceast</a:t>
            </a:r>
            <a:r>
              <a:rPr lang="ro-RO" dirty="0">
                <a:solidFill>
                  <a:schemeClr val="tx1"/>
                </a:solidFill>
                <a:latin typeface="Ink Free" panose="03080402000500000000" pitchFamily="66" charset="0"/>
              </a:rPr>
              <a:t>ă </a:t>
            </a:r>
            <a:r>
              <a:rPr lang="ro-RO" dirty="0">
                <a:solidFill>
                  <a:schemeClr val="lt1"/>
                </a:solidFill>
                <a:latin typeface="Ink Free" panose="03080402000500000000" pitchFamily="66" charset="0"/>
              </a:rPr>
              <a:t>IDEE</a:t>
            </a:r>
            <a:r>
              <a:rPr lang="ro-RO" dirty="0">
                <a:solidFill>
                  <a:schemeClr val="tx1"/>
                </a:solidFill>
                <a:latin typeface="Ink Free" panose="03080402000500000000" pitchFamily="66" charset="0"/>
              </a:rPr>
              <a:t>?</a:t>
            </a:r>
            <a:endParaRPr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605" name="Google Shape;605;p44"/>
          <p:cNvSpPr txBox="1">
            <a:spLocks noGrp="1"/>
          </p:cNvSpPr>
          <p:nvPr>
            <p:ph type="title" idx="2"/>
          </p:nvPr>
        </p:nvSpPr>
        <p:spPr>
          <a:xfrm rot="2960">
            <a:off x="1365600" y="3102850"/>
            <a:ext cx="10452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6" name="Google Shape;606;p44"/>
          <p:cNvSpPr txBox="1">
            <a:spLocks noGrp="1"/>
          </p:cNvSpPr>
          <p:nvPr>
            <p:ph type="subTitle" idx="3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Prin felul în care sunt făcute jocurile</a:t>
            </a:r>
            <a:endParaRPr dirty="0"/>
          </a:p>
        </p:txBody>
      </p:sp>
      <p:sp>
        <p:nvSpPr>
          <p:cNvPr id="607" name="Google Shape;607;p44"/>
          <p:cNvSpPr txBox="1">
            <a:spLocks noGrp="1"/>
          </p:cNvSpPr>
          <p:nvPr>
            <p:ph type="title" idx="4"/>
          </p:nvPr>
        </p:nvSpPr>
        <p:spPr>
          <a:xfrm rot="2960">
            <a:off x="4049400" y="1377784"/>
            <a:ext cx="10452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08" name="Google Shape;608;p44"/>
          <p:cNvSpPr txBox="1">
            <a:spLocks noGrp="1"/>
          </p:cNvSpPr>
          <p:nvPr>
            <p:ph type="subTitle" idx="5"/>
          </p:nvPr>
        </p:nvSpPr>
        <p:spPr>
          <a:xfrm>
            <a:off x="3403800" y="2275637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Idei și design potrivite pentru a face activitatea plăcută pentru copii</a:t>
            </a:r>
            <a:endParaRPr dirty="0"/>
          </a:p>
        </p:txBody>
      </p:sp>
      <p:sp>
        <p:nvSpPr>
          <p:cNvPr id="609" name="Google Shape;609;p44"/>
          <p:cNvSpPr txBox="1">
            <a:spLocks noGrp="1"/>
          </p:cNvSpPr>
          <p:nvPr>
            <p:ph type="title" idx="6"/>
          </p:nvPr>
        </p:nvSpPr>
        <p:spPr>
          <a:xfrm rot="2960">
            <a:off x="4049400" y="3102850"/>
            <a:ext cx="10452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10" name="Google Shape;610;p44"/>
          <p:cNvSpPr txBox="1">
            <a:spLocks noGrp="1"/>
          </p:cNvSpPr>
          <p:nvPr>
            <p:ph type="subTitle" idx="7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Prin simplitatea accesării, dar și prin intuitivitatea fiecărui joc</a:t>
            </a:r>
            <a:endParaRPr dirty="0"/>
          </a:p>
        </p:txBody>
      </p:sp>
      <p:sp>
        <p:nvSpPr>
          <p:cNvPr id="611" name="Google Shape;611;p44"/>
          <p:cNvSpPr txBox="1">
            <a:spLocks noGrp="1"/>
          </p:cNvSpPr>
          <p:nvPr>
            <p:ph type="subTitle" idx="8"/>
          </p:nvPr>
        </p:nvSpPr>
        <p:spPr>
          <a:xfrm>
            <a:off x="720000" y="1970434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Ink Free" panose="03080402000500000000" pitchFamily="66" charset="0"/>
              </a:rPr>
              <a:t>EDUCAȚIE</a:t>
            </a:r>
            <a:endParaRPr dirty="0">
              <a:latin typeface="Ink Free" panose="03080402000500000000" pitchFamily="66" charset="0"/>
            </a:endParaRPr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9"/>
          </p:nvPr>
        </p:nvSpPr>
        <p:spPr>
          <a:xfrm>
            <a:off x="7200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Ink Free" panose="03080402000500000000" pitchFamily="66" charset="0"/>
              </a:rPr>
              <a:t>STIMULARE</a:t>
            </a:r>
            <a:endParaRPr dirty="0">
              <a:latin typeface="Ink Free" panose="03080402000500000000" pitchFamily="66" charset="0"/>
            </a:endParaRPr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13"/>
          </p:nvPr>
        </p:nvSpPr>
        <p:spPr>
          <a:xfrm>
            <a:off x="3403800" y="1970434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Ink Free" panose="03080402000500000000" pitchFamily="66" charset="0"/>
              </a:rPr>
              <a:t>AMUZAMENT</a:t>
            </a:r>
            <a:endParaRPr dirty="0">
              <a:latin typeface="Ink Free" panose="03080402000500000000" pitchFamily="66" charset="0"/>
            </a:endParaRPr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14"/>
          </p:nvPr>
        </p:nvSpPr>
        <p:spPr>
          <a:xfrm>
            <a:off x="3403799" y="3695700"/>
            <a:ext cx="2429841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Ink Free" panose="03080402000500000000" pitchFamily="66" charset="0"/>
              </a:rPr>
              <a:t>ACCESIBILITATE</a:t>
            </a:r>
            <a:endParaRPr dirty="0">
              <a:latin typeface="Ink Free" panose="03080402000500000000" pitchFamily="66" charset="0"/>
            </a:endParaRPr>
          </a:p>
        </p:txBody>
      </p:sp>
      <p:grpSp>
        <p:nvGrpSpPr>
          <p:cNvPr id="615" name="Google Shape;615;p44"/>
          <p:cNvGrpSpPr/>
          <p:nvPr/>
        </p:nvGrpSpPr>
        <p:grpSpPr>
          <a:xfrm>
            <a:off x="5961600" y="1027500"/>
            <a:ext cx="3068774" cy="4116001"/>
            <a:chOff x="5961600" y="1027500"/>
            <a:chExt cx="3068774" cy="4116001"/>
          </a:xfrm>
        </p:grpSpPr>
        <p:pic>
          <p:nvPicPr>
            <p:cNvPr id="616" name="Google Shape;616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934125" y="1027500"/>
              <a:ext cx="1586700" cy="2719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7" name="Google Shape;617;p44"/>
            <p:cNvPicPr preferRelativeResize="0"/>
            <p:nvPr/>
          </p:nvPicPr>
          <p:blipFill rotWithShape="1">
            <a:blip r:embed="rId4">
              <a:alphaModFix/>
            </a:blip>
            <a:srcRect b="4534"/>
            <a:stretch/>
          </p:blipFill>
          <p:spPr>
            <a:xfrm>
              <a:off x="5961600" y="1645375"/>
              <a:ext cx="3068774" cy="349812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18" name="Google Shape;61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617701">
            <a:off x="6264500" y="831624"/>
            <a:ext cx="537225" cy="7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lt1"/>
                </a:solidFill>
                <a:latin typeface="Ink Free" panose="03080402000500000000" pitchFamily="66" charset="0"/>
              </a:rPr>
              <a:t>TEHNOLOGII</a:t>
            </a:r>
            <a:endParaRPr dirty="0">
              <a:solidFill>
                <a:schemeClr val="lt1"/>
              </a:solidFill>
              <a:latin typeface="Ink Free" panose="03080402000500000000" pitchFamily="66" charset="0"/>
            </a:endParaRPr>
          </a:p>
        </p:txBody>
      </p:sp>
      <p:sp>
        <p:nvSpPr>
          <p:cNvPr id="707" name="Google Shape;707;p51"/>
          <p:cNvSpPr txBox="1">
            <a:spLocks noGrp="1"/>
          </p:cNvSpPr>
          <p:nvPr>
            <p:ph type="subTitle" idx="4"/>
          </p:nvPr>
        </p:nvSpPr>
        <p:spPr>
          <a:xfrm>
            <a:off x="7200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HTML</a:t>
            </a:r>
            <a:endParaRPr dirty="0"/>
          </a:p>
        </p:txBody>
      </p:sp>
      <p:sp>
        <p:nvSpPr>
          <p:cNvPr id="708" name="Google Shape;708;p51"/>
          <p:cNvSpPr txBox="1">
            <a:spLocks noGrp="1"/>
          </p:cNvSpPr>
          <p:nvPr>
            <p:ph type="subTitle" idx="5"/>
          </p:nvPr>
        </p:nvSpPr>
        <p:spPr>
          <a:xfrm>
            <a:off x="342885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CSS</a:t>
            </a:r>
            <a:endParaRPr dirty="0"/>
          </a:p>
        </p:txBody>
      </p:sp>
      <p:sp>
        <p:nvSpPr>
          <p:cNvPr id="709" name="Google Shape;709;p51"/>
          <p:cNvSpPr txBox="1">
            <a:spLocks noGrp="1"/>
          </p:cNvSpPr>
          <p:nvPr>
            <p:ph type="subTitle" idx="6"/>
          </p:nvPr>
        </p:nvSpPr>
        <p:spPr>
          <a:xfrm>
            <a:off x="61377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JAVASCRIPT</a:t>
            </a:r>
            <a:endParaRPr dirty="0"/>
          </a:p>
        </p:txBody>
      </p:sp>
      <p:pic>
        <p:nvPicPr>
          <p:cNvPr id="710" name="Google Shape;7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6091" y="2193167"/>
            <a:ext cx="654117" cy="654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8846" y="2168221"/>
            <a:ext cx="704007" cy="704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4941" y="2193167"/>
            <a:ext cx="654117" cy="6541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320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6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bg1"/>
                </a:solidFill>
              </a:rPr>
              <a:t>SUBIECTE</a:t>
            </a:r>
            <a:r>
              <a:rPr lang="ro-RO" dirty="0"/>
              <a:t> LUATE ÎN CONSIDERARE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82" name="Google Shape;982;p68"/>
          <p:cNvSpPr txBox="1"/>
          <p:nvPr/>
        </p:nvSpPr>
        <p:spPr>
          <a:xfrm>
            <a:off x="4572000" y="2820250"/>
            <a:ext cx="1923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MATEMATICĂ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83" name="Google Shape;983;p68"/>
          <p:cNvSpPr txBox="1"/>
          <p:nvPr/>
        </p:nvSpPr>
        <p:spPr>
          <a:xfrm>
            <a:off x="4678831" y="3114300"/>
            <a:ext cx="1709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84" name="Google Shape;984;p68"/>
          <p:cNvSpPr txBox="1"/>
          <p:nvPr/>
        </p:nvSpPr>
        <p:spPr>
          <a:xfrm>
            <a:off x="773412" y="2820250"/>
            <a:ext cx="1816513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LB. ENGLEZĂ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85" name="Google Shape;985;p68"/>
          <p:cNvSpPr txBox="1"/>
          <p:nvPr/>
        </p:nvSpPr>
        <p:spPr>
          <a:xfrm>
            <a:off x="826825" y="3114300"/>
            <a:ext cx="1709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86" name="Google Shape;986;p68"/>
          <p:cNvSpPr txBox="1"/>
          <p:nvPr/>
        </p:nvSpPr>
        <p:spPr>
          <a:xfrm>
            <a:off x="2755488" y="2820250"/>
            <a:ext cx="1709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MUZICĂ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87" name="Google Shape;987;p68"/>
          <p:cNvSpPr txBox="1"/>
          <p:nvPr/>
        </p:nvSpPr>
        <p:spPr>
          <a:xfrm>
            <a:off x="2755503" y="3114366"/>
            <a:ext cx="1709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88" name="Google Shape;988;p68"/>
          <p:cNvSpPr txBox="1"/>
          <p:nvPr/>
        </p:nvSpPr>
        <p:spPr>
          <a:xfrm>
            <a:off x="6602097" y="2820250"/>
            <a:ext cx="1923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LB. ROMÂNĂ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989" name="Google Shape;989;p68"/>
          <p:cNvSpPr txBox="1"/>
          <p:nvPr/>
        </p:nvSpPr>
        <p:spPr>
          <a:xfrm>
            <a:off x="6607497" y="3114366"/>
            <a:ext cx="1709700" cy="8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990" name="Google Shape;99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068" y="1695975"/>
            <a:ext cx="923213" cy="9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1" name="Google Shape;99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2110" y="1791516"/>
            <a:ext cx="959118" cy="959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2" name="Google Shape;992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2767" y="1695966"/>
            <a:ext cx="959118" cy="959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0450" y="1791516"/>
            <a:ext cx="1079815" cy="9591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4" name="Google Shape;994;p68"/>
          <p:cNvCxnSpPr>
            <a:stCxn id="985" idx="2"/>
            <a:endCxn id="987" idx="2"/>
          </p:cNvCxnSpPr>
          <p:nvPr/>
        </p:nvCxnSpPr>
        <p:spPr>
          <a:xfrm rot="-5400000" flipH="1">
            <a:off x="2645725" y="2972250"/>
            <a:ext cx="600" cy="1928700"/>
          </a:xfrm>
          <a:prstGeom prst="bentConnector3">
            <a:avLst>
              <a:gd name="adj1" fmla="val 39698492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995" name="Google Shape;995;p68"/>
          <p:cNvCxnSpPr>
            <a:stCxn id="987" idx="2"/>
            <a:endCxn id="983" idx="2"/>
          </p:cNvCxnSpPr>
          <p:nvPr/>
        </p:nvCxnSpPr>
        <p:spPr>
          <a:xfrm rot="-5400000" flipH="1">
            <a:off x="4571703" y="2975016"/>
            <a:ext cx="600" cy="1923300"/>
          </a:xfrm>
          <a:prstGeom prst="bentConnector3">
            <a:avLst>
              <a:gd name="adj1" fmla="val 396875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996" name="Google Shape;996;p68"/>
          <p:cNvCxnSpPr>
            <a:stCxn id="983" idx="2"/>
            <a:endCxn id="989" idx="2"/>
          </p:cNvCxnSpPr>
          <p:nvPr/>
        </p:nvCxnSpPr>
        <p:spPr>
          <a:xfrm rot="-5400000" flipH="1">
            <a:off x="6497731" y="2972250"/>
            <a:ext cx="600" cy="1928700"/>
          </a:xfrm>
          <a:prstGeom prst="bentConnector3">
            <a:avLst>
              <a:gd name="adj1" fmla="val 39698492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6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lt1"/>
                </a:solidFill>
              </a:rPr>
              <a:t>DESCRIERE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002" name="Google Shape;1002;p69"/>
          <p:cNvPicPr preferRelativeResize="0"/>
          <p:nvPr/>
        </p:nvPicPr>
        <p:blipFill rotWithShape="1">
          <a:blip r:embed="rId3">
            <a:alphaModFix/>
          </a:blip>
          <a:srcRect b="4825"/>
          <a:stretch/>
        </p:blipFill>
        <p:spPr>
          <a:xfrm>
            <a:off x="3346800" y="1656000"/>
            <a:ext cx="2450424" cy="34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Google Shape;1003;p69"/>
          <p:cNvSpPr txBox="1"/>
          <p:nvPr/>
        </p:nvSpPr>
        <p:spPr>
          <a:xfrm>
            <a:off x="890528" y="3674950"/>
            <a:ext cx="21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LB. ROMÂNĂ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004" name="Google Shape;1004;p69"/>
          <p:cNvSpPr txBox="1"/>
          <p:nvPr/>
        </p:nvSpPr>
        <p:spPr>
          <a:xfrm>
            <a:off x="890543" y="3969000"/>
            <a:ext cx="2119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printr-un joc clasic de rebus</a:t>
            </a: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05" name="Google Shape;1005;p69"/>
          <p:cNvSpPr txBox="1"/>
          <p:nvPr/>
        </p:nvSpPr>
        <p:spPr>
          <a:xfrm>
            <a:off x="890528" y="2549650"/>
            <a:ext cx="21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LB. ENGLEZĂ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006" name="Google Shape;1006;p69"/>
          <p:cNvSpPr txBox="1"/>
          <p:nvPr/>
        </p:nvSpPr>
        <p:spPr>
          <a:xfrm>
            <a:off x="890543" y="2843700"/>
            <a:ext cx="2119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prin jocuri de atenție și repetare a culorilor și a animalelor</a:t>
            </a: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07" name="Google Shape;1007;p69"/>
          <p:cNvSpPr txBox="1"/>
          <p:nvPr/>
        </p:nvSpPr>
        <p:spPr>
          <a:xfrm>
            <a:off x="890528" y="1424350"/>
            <a:ext cx="21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MATEMATICĂ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008" name="Google Shape;1008;p69"/>
          <p:cNvSpPr txBox="1"/>
          <p:nvPr/>
        </p:nvSpPr>
        <p:spPr>
          <a:xfrm>
            <a:off x="890543" y="1718400"/>
            <a:ext cx="2119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prin jocuri de calcul și gândire rapidă</a:t>
            </a:r>
            <a:endParaRPr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09" name="Google Shape;1009;p69"/>
          <p:cNvSpPr txBox="1"/>
          <p:nvPr/>
        </p:nvSpPr>
        <p:spPr>
          <a:xfrm>
            <a:off x="6134278" y="3674950"/>
            <a:ext cx="21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BONUS</a:t>
            </a:r>
            <a:endParaRPr sz="2000" b="1" dirty="0">
              <a:solidFill>
                <a:schemeClr val="dk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010" name="Google Shape;1010;p69"/>
          <p:cNvSpPr txBox="1"/>
          <p:nvPr/>
        </p:nvSpPr>
        <p:spPr>
          <a:xfrm>
            <a:off x="6134293" y="3969000"/>
            <a:ext cx="2119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un joc pentru testarea memoriei și atenției</a:t>
            </a:r>
          </a:p>
        </p:txBody>
      </p:sp>
      <p:sp>
        <p:nvSpPr>
          <p:cNvPr id="1013" name="Google Shape;1013;p69"/>
          <p:cNvSpPr txBox="1"/>
          <p:nvPr/>
        </p:nvSpPr>
        <p:spPr>
          <a:xfrm>
            <a:off x="6134278" y="1424350"/>
            <a:ext cx="21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1"/>
                </a:solidFill>
                <a:latin typeface="Ink Free" panose="03080402000500000000" pitchFamily="66" charset="0"/>
                <a:ea typeface="Chelsea Market"/>
                <a:cs typeface="Chelsea Market"/>
                <a:sym typeface="Chelsea Market"/>
              </a:rPr>
              <a:t>MUZICĂ</a:t>
            </a:r>
            <a:endParaRPr sz="2000" b="1" dirty="0">
              <a:solidFill>
                <a:schemeClr val="dk1"/>
              </a:solidFill>
              <a:latin typeface="Ink Free" panose="03080402000500000000" pitchFamily="66" charset="0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014" name="Google Shape;1014;p69"/>
          <p:cNvSpPr txBox="1"/>
          <p:nvPr/>
        </p:nvSpPr>
        <p:spPr>
          <a:xfrm>
            <a:off x="6134293" y="1718400"/>
            <a:ext cx="2119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b="1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printr-un joc de repetare a notelor muzicale</a:t>
            </a:r>
            <a:endParaRPr b="1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015" name="Google Shape;1015;p69"/>
          <p:cNvCxnSpPr>
            <a:stCxn id="1007" idx="3"/>
          </p:cNvCxnSpPr>
          <p:nvPr/>
        </p:nvCxnSpPr>
        <p:spPr>
          <a:xfrm>
            <a:off x="3009728" y="1647550"/>
            <a:ext cx="1151700" cy="28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1016" name="Google Shape;1016;p69"/>
          <p:cNvCxnSpPr>
            <a:stCxn id="1005" idx="3"/>
          </p:cNvCxnSpPr>
          <p:nvPr/>
        </p:nvCxnSpPr>
        <p:spPr>
          <a:xfrm>
            <a:off x="3009728" y="2772850"/>
            <a:ext cx="1050900" cy="36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1017" name="Google Shape;1017;p69"/>
          <p:cNvCxnSpPr>
            <a:stCxn id="1003" idx="3"/>
          </p:cNvCxnSpPr>
          <p:nvPr/>
        </p:nvCxnSpPr>
        <p:spPr>
          <a:xfrm>
            <a:off x="3009728" y="3898150"/>
            <a:ext cx="976500" cy="466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1019" name="Google Shape;1019;p69"/>
          <p:cNvCxnSpPr>
            <a:stCxn id="1010" idx="1"/>
          </p:cNvCxnSpPr>
          <p:nvPr/>
        </p:nvCxnSpPr>
        <p:spPr>
          <a:xfrm rot="10800000">
            <a:off x="5047993" y="3340050"/>
            <a:ext cx="1086300" cy="946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  <p:cxnSp>
        <p:nvCxnSpPr>
          <p:cNvPr id="1020" name="Google Shape;1020;p69"/>
          <p:cNvCxnSpPr>
            <a:stCxn id="1013" idx="1"/>
          </p:cNvCxnSpPr>
          <p:nvPr/>
        </p:nvCxnSpPr>
        <p:spPr>
          <a:xfrm flipH="1">
            <a:off x="4941778" y="1647550"/>
            <a:ext cx="1192500" cy="774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63"/>
          <p:cNvSpPr txBox="1">
            <a:spLocks noGrp="1"/>
          </p:cNvSpPr>
          <p:nvPr>
            <p:ph type="title"/>
          </p:nvPr>
        </p:nvSpPr>
        <p:spPr>
          <a:xfrm>
            <a:off x="720000" y="1889063"/>
            <a:ext cx="3852000" cy="64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>
                <a:solidFill>
                  <a:schemeClr val="tx1"/>
                </a:solidFill>
              </a:rPr>
              <a:t>VARIANTA</a:t>
            </a:r>
            <a:r>
              <a:rPr lang="ro-RO" dirty="0">
                <a:solidFill>
                  <a:schemeClr val="lt1"/>
                </a:solidFill>
              </a:rPr>
              <a:t> DESKTOP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858" name="Google Shape;858;p63"/>
          <p:cNvGrpSpPr/>
          <p:nvPr/>
        </p:nvGrpSpPr>
        <p:grpSpPr>
          <a:xfrm>
            <a:off x="5027575" y="1289899"/>
            <a:ext cx="3396430" cy="2563674"/>
            <a:chOff x="8811376" y="2"/>
            <a:chExt cx="3846467" cy="2687852"/>
          </a:xfrm>
        </p:grpSpPr>
        <p:sp>
          <p:nvSpPr>
            <p:cNvPr id="859" name="Google Shape;859;p63"/>
            <p:cNvSpPr/>
            <p:nvPr/>
          </p:nvSpPr>
          <p:spPr>
            <a:xfrm>
              <a:off x="10272084" y="2261788"/>
              <a:ext cx="1003479" cy="320322"/>
            </a:xfrm>
            <a:custGeom>
              <a:avLst/>
              <a:gdLst/>
              <a:ahLst/>
              <a:cxnLst/>
              <a:rect l="l" t="t" r="r" b="b"/>
              <a:pathLst>
                <a:path w="14652" h="6902" extrusionOk="0">
                  <a:moveTo>
                    <a:pt x="1570" y="1"/>
                  </a:moveTo>
                  <a:lnTo>
                    <a:pt x="1258" y="1372"/>
                  </a:lnTo>
                  <a:lnTo>
                    <a:pt x="0" y="6902"/>
                  </a:lnTo>
                  <a:lnTo>
                    <a:pt x="14651" y="6902"/>
                  </a:lnTo>
                  <a:lnTo>
                    <a:pt x="13394" y="1372"/>
                  </a:lnTo>
                  <a:lnTo>
                    <a:pt x="1308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3"/>
            <p:cNvSpPr/>
            <p:nvPr/>
          </p:nvSpPr>
          <p:spPr>
            <a:xfrm>
              <a:off x="9995443" y="2582109"/>
              <a:ext cx="1556709" cy="105745"/>
            </a:xfrm>
            <a:custGeom>
              <a:avLst/>
              <a:gdLst/>
              <a:ahLst/>
              <a:cxnLst/>
              <a:rect l="l" t="t" r="r" b="b"/>
              <a:pathLst>
                <a:path w="22729" h="1544" extrusionOk="0">
                  <a:moveTo>
                    <a:pt x="10" y="0"/>
                  </a:moveTo>
                  <a:cubicBezTo>
                    <a:pt x="5" y="0"/>
                    <a:pt x="1" y="4"/>
                    <a:pt x="1" y="10"/>
                  </a:cubicBezTo>
                  <a:lnTo>
                    <a:pt x="1" y="1535"/>
                  </a:lnTo>
                  <a:cubicBezTo>
                    <a:pt x="1" y="1540"/>
                    <a:pt x="5" y="1543"/>
                    <a:pt x="10" y="1543"/>
                  </a:cubicBezTo>
                  <a:lnTo>
                    <a:pt x="22719" y="1543"/>
                  </a:lnTo>
                  <a:cubicBezTo>
                    <a:pt x="22725" y="1543"/>
                    <a:pt x="22729" y="1540"/>
                    <a:pt x="22729" y="1535"/>
                  </a:cubicBezTo>
                  <a:lnTo>
                    <a:pt x="22729" y="10"/>
                  </a:lnTo>
                  <a:cubicBezTo>
                    <a:pt x="22728" y="4"/>
                    <a:pt x="22725" y="0"/>
                    <a:pt x="2271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3"/>
            <p:cNvSpPr/>
            <p:nvPr/>
          </p:nvSpPr>
          <p:spPr>
            <a:xfrm>
              <a:off x="8811376" y="2"/>
              <a:ext cx="3846467" cy="2261800"/>
            </a:xfrm>
            <a:custGeom>
              <a:avLst/>
              <a:gdLst/>
              <a:ahLst/>
              <a:cxnLst/>
              <a:rect l="l" t="t" r="r" b="b"/>
              <a:pathLst>
                <a:path w="56161" h="33025" extrusionOk="0">
                  <a:moveTo>
                    <a:pt x="1905" y="0"/>
                  </a:moveTo>
                  <a:cubicBezTo>
                    <a:pt x="854" y="0"/>
                    <a:pt x="1" y="854"/>
                    <a:pt x="1" y="1906"/>
                  </a:cubicBezTo>
                  <a:lnTo>
                    <a:pt x="1" y="31120"/>
                  </a:lnTo>
                  <a:cubicBezTo>
                    <a:pt x="1" y="32171"/>
                    <a:pt x="854" y="33025"/>
                    <a:pt x="1905" y="33025"/>
                  </a:cubicBezTo>
                  <a:lnTo>
                    <a:pt x="54255" y="33025"/>
                  </a:lnTo>
                  <a:cubicBezTo>
                    <a:pt x="55306" y="33025"/>
                    <a:pt x="56161" y="32171"/>
                    <a:pt x="56161" y="31120"/>
                  </a:cubicBezTo>
                  <a:lnTo>
                    <a:pt x="56161" y="1906"/>
                  </a:lnTo>
                  <a:cubicBezTo>
                    <a:pt x="56161" y="854"/>
                    <a:pt x="55306" y="0"/>
                    <a:pt x="5425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63" name="Google Shape;86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807" y="4361407"/>
            <a:ext cx="375287" cy="37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107" y="4055182"/>
            <a:ext cx="509885" cy="509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45DFE8E-DEDD-D713-5D91-746B5D3FE7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8570" y="1527308"/>
            <a:ext cx="3314439" cy="16824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4"/>
          <p:cNvSpPr txBox="1">
            <a:spLocks noGrp="1"/>
          </p:cNvSpPr>
          <p:nvPr>
            <p:ph type="title"/>
          </p:nvPr>
        </p:nvSpPr>
        <p:spPr>
          <a:xfrm>
            <a:off x="4572000" y="1876050"/>
            <a:ext cx="3852000" cy="6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>
                <a:solidFill>
                  <a:schemeClr val="tx1"/>
                </a:solidFill>
              </a:rPr>
              <a:t>VARIANTA</a:t>
            </a:r>
            <a:r>
              <a:rPr lang="ro-RO" dirty="0">
                <a:solidFill>
                  <a:schemeClr val="lt1"/>
                </a:solidFill>
              </a:rPr>
              <a:t> TABLETĂ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871" name="Google Shape;871;p64"/>
          <p:cNvGrpSpPr/>
          <p:nvPr/>
        </p:nvGrpSpPr>
        <p:grpSpPr>
          <a:xfrm>
            <a:off x="717892" y="1577669"/>
            <a:ext cx="3373800" cy="1988180"/>
            <a:chOff x="1217952" y="1704694"/>
            <a:chExt cx="3000000" cy="1767900"/>
          </a:xfrm>
        </p:grpSpPr>
        <p:sp>
          <p:nvSpPr>
            <p:cNvPr id="872" name="Google Shape;872;p64"/>
            <p:cNvSpPr/>
            <p:nvPr/>
          </p:nvSpPr>
          <p:spPr>
            <a:xfrm rot="-5400000">
              <a:off x="1834002" y="1088644"/>
              <a:ext cx="1767900" cy="3000000"/>
            </a:xfrm>
            <a:prstGeom prst="roundRect">
              <a:avLst>
                <a:gd name="adj" fmla="val 8893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4"/>
            <p:cNvSpPr/>
            <p:nvPr/>
          </p:nvSpPr>
          <p:spPr>
            <a:xfrm>
              <a:off x="4019300" y="2517455"/>
              <a:ext cx="147000" cy="1425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75" name="Google Shape;87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9257" y="3936757"/>
            <a:ext cx="375287" cy="375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6" name="Google Shape;876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3857" y="4200657"/>
            <a:ext cx="509885" cy="509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7" name="Google Shape;877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8475" y="434096"/>
            <a:ext cx="378000" cy="537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8" name="Google Shape;878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8525" y="4200650"/>
            <a:ext cx="444450" cy="5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screenshot of a cartoon&#10;&#10;Description automatically generated">
            <a:extLst>
              <a:ext uri="{FF2B5EF4-FFF2-40B4-BE49-F238E27FC236}">
                <a16:creationId xmlns:a16="http://schemas.microsoft.com/office/drawing/2014/main" id="{17E1CB26-5ED7-A581-0175-D4C07948D6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8158" y="1644723"/>
            <a:ext cx="2489863" cy="185405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5"/>
          <p:cNvSpPr txBox="1">
            <a:spLocks noGrp="1"/>
          </p:cNvSpPr>
          <p:nvPr>
            <p:ph type="title"/>
          </p:nvPr>
        </p:nvSpPr>
        <p:spPr>
          <a:xfrm>
            <a:off x="1209420" y="1874767"/>
            <a:ext cx="6728508" cy="22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8000" dirty="0"/>
              <a:t>DEMO TIME </a:t>
            </a:r>
            <a:r>
              <a:rPr lang="en-US" sz="8000" dirty="0">
                <a:sym typeface="Wingdings" panose="05000000000000000000" pitchFamily="2" charset="2"/>
              </a:rPr>
              <a:t></a:t>
            </a:r>
            <a:endParaRPr sz="8000" dirty="0"/>
          </a:p>
        </p:txBody>
      </p:sp>
      <p:pic>
        <p:nvPicPr>
          <p:cNvPr id="625" name="Google Shape;62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38" y="4161477"/>
            <a:ext cx="373211" cy="373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77" y="3504729"/>
            <a:ext cx="416982" cy="41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4676" y="540003"/>
            <a:ext cx="463398" cy="463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6908" y="3331583"/>
            <a:ext cx="327234" cy="41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6600" y="2429350"/>
            <a:ext cx="537225" cy="70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57285" y="2104034"/>
            <a:ext cx="456904" cy="64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4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2560" y="46900"/>
            <a:ext cx="1598155" cy="265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2" name="Google Shape;632;p4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89309" y="654675"/>
            <a:ext cx="870950" cy="87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4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59251" y="3372000"/>
            <a:ext cx="1278899" cy="127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51"/>
          <p:cNvSpPr txBox="1">
            <a:spLocks noGrp="1"/>
          </p:cNvSpPr>
          <p:nvPr>
            <p:ph type="subTitle" idx="1"/>
          </p:nvPr>
        </p:nvSpPr>
        <p:spPr>
          <a:xfrm>
            <a:off x="720000" y="3142654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/>
              <a:t>Crearea de noi jocuri, pe diferite topic-uri</a:t>
            </a:r>
            <a:endParaRPr dirty="0"/>
          </a:p>
        </p:txBody>
      </p:sp>
      <p:sp>
        <p:nvSpPr>
          <p:cNvPr id="704" name="Google Shape;704;p51"/>
          <p:cNvSpPr txBox="1">
            <a:spLocks noGrp="1"/>
          </p:cNvSpPr>
          <p:nvPr>
            <p:ph type="subTitle" idx="2"/>
          </p:nvPr>
        </p:nvSpPr>
        <p:spPr>
          <a:xfrm>
            <a:off x="3428853" y="3142667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Pentru</a:t>
            </a:r>
            <a:r>
              <a:rPr lang="en-US" dirty="0"/>
              <a:t> a fi </a:t>
            </a:r>
            <a:r>
              <a:rPr lang="en-US" dirty="0" err="1"/>
              <a:t>potrivite</a:t>
            </a:r>
            <a:r>
              <a:rPr lang="en-US" dirty="0"/>
              <a:t> </a:t>
            </a:r>
            <a:r>
              <a:rPr lang="en-US" dirty="0" err="1"/>
              <a:t>persoanelor</a:t>
            </a:r>
            <a:r>
              <a:rPr lang="en-US" dirty="0"/>
              <a:t> cu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dizabilit</a:t>
            </a:r>
            <a:r>
              <a:rPr lang="ro-RO" dirty="0"/>
              <a:t>ăți</a:t>
            </a:r>
            <a:endParaRPr dirty="0"/>
          </a:p>
        </p:txBody>
      </p:sp>
      <p:sp>
        <p:nvSpPr>
          <p:cNvPr id="705" name="Google Shape;705;p51"/>
          <p:cNvSpPr txBox="1">
            <a:spLocks noGrp="1"/>
          </p:cNvSpPr>
          <p:nvPr>
            <p:ph type="subTitle" idx="3"/>
          </p:nvPr>
        </p:nvSpPr>
        <p:spPr>
          <a:xfrm>
            <a:off x="6137694" y="3142679"/>
            <a:ext cx="22863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Pentru a oferi fiecărui copil o experiență unică, bazată pe propriile interese</a:t>
            </a:r>
            <a:endParaRPr dirty="0"/>
          </a:p>
        </p:txBody>
      </p:sp>
      <p:sp>
        <p:nvSpPr>
          <p:cNvPr id="706" name="Google Shape;706;p5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solidFill>
                  <a:schemeClr val="lt1"/>
                </a:solidFill>
                <a:latin typeface="Ink Free" panose="03080402000500000000" pitchFamily="66" charset="0"/>
              </a:rPr>
              <a:t>ÎMBUNĂTĂȚIRI ULTERIOARE</a:t>
            </a:r>
            <a:endParaRPr dirty="0">
              <a:solidFill>
                <a:schemeClr val="lt1"/>
              </a:solidFill>
              <a:latin typeface="Ink Free" panose="03080402000500000000" pitchFamily="66" charset="0"/>
            </a:endParaRPr>
          </a:p>
        </p:txBody>
      </p:sp>
      <p:sp>
        <p:nvSpPr>
          <p:cNvPr id="707" name="Google Shape;707;p51"/>
          <p:cNvSpPr txBox="1">
            <a:spLocks noGrp="1"/>
          </p:cNvSpPr>
          <p:nvPr>
            <p:ph type="subTitle" idx="4"/>
          </p:nvPr>
        </p:nvSpPr>
        <p:spPr>
          <a:xfrm>
            <a:off x="7200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DIVERSITATE</a:t>
            </a:r>
            <a:endParaRPr dirty="0"/>
          </a:p>
        </p:txBody>
      </p:sp>
      <p:sp>
        <p:nvSpPr>
          <p:cNvPr id="708" name="Google Shape;708;p51"/>
          <p:cNvSpPr txBox="1">
            <a:spLocks noGrp="1"/>
          </p:cNvSpPr>
          <p:nvPr>
            <p:ph type="subTitle" idx="5"/>
          </p:nvPr>
        </p:nvSpPr>
        <p:spPr>
          <a:xfrm>
            <a:off x="342885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ACCESIBILITATE</a:t>
            </a:r>
            <a:endParaRPr dirty="0"/>
          </a:p>
        </p:txBody>
      </p:sp>
      <p:sp>
        <p:nvSpPr>
          <p:cNvPr id="709" name="Google Shape;709;p51"/>
          <p:cNvSpPr txBox="1">
            <a:spLocks noGrp="1"/>
          </p:cNvSpPr>
          <p:nvPr>
            <p:ph type="subTitle" idx="6"/>
          </p:nvPr>
        </p:nvSpPr>
        <p:spPr>
          <a:xfrm>
            <a:off x="6137700" y="2827200"/>
            <a:ext cx="22863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PERSONALIZARE</a:t>
            </a:r>
            <a:endParaRPr dirty="0"/>
          </a:p>
        </p:txBody>
      </p:sp>
      <p:pic>
        <p:nvPicPr>
          <p:cNvPr id="710" name="Google Shape;7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6091" y="2193167"/>
            <a:ext cx="654117" cy="654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8846" y="2168221"/>
            <a:ext cx="704007" cy="704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4941" y="2193167"/>
            <a:ext cx="654117" cy="654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t's Celebrate Children's Day at School! by Slidesgo">
  <a:themeElements>
    <a:clrScheme name="Simple Light">
      <a:dk1>
        <a:srgbClr val="302318"/>
      </a:dk1>
      <a:lt1>
        <a:srgbClr val="FF5881"/>
      </a:lt1>
      <a:dk2>
        <a:srgbClr val="FFFFFF"/>
      </a:dk2>
      <a:lt2>
        <a:srgbClr val="FBEDA6"/>
      </a:lt2>
      <a:accent1>
        <a:srgbClr val="DB9C42"/>
      </a:accent1>
      <a:accent2>
        <a:srgbClr val="AA2964"/>
      </a:accent2>
      <a:accent3>
        <a:srgbClr val="99C9DD"/>
      </a:accent3>
      <a:accent4>
        <a:srgbClr val="5894AD"/>
      </a:accent4>
      <a:accent5>
        <a:srgbClr val="FFFFFF"/>
      </a:accent5>
      <a:accent6>
        <a:srgbClr val="FFFFFF"/>
      </a:accent6>
      <a:hlink>
        <a:srgbClr val="3023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198</Words>
  <Application>Microsoft Office PowerPoint</Application>
  <PresentationFormat>On-screen Show (16:9)</PresentationFormat>
  <Paragraphs>53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Quicksand</vt:lpstr>
      <vt:lpstr>Chelsea Market</vt:lpstr>
      <vt:lpstr>Ink Free</vt:lpstr>
      <vt:lpstr>Arial</vt:lpstr>
      <vt:lpstr>Wingdings</vt:lpstr>
      <vt:lpstr>Poller One</vt:lpstr>
      <vt:lpstr>Let's Celebrate Children's Day at School! by Slidesgo</vt:lpstr>
      <vt:lpstr>FACEM ÎNVĂȚATUL  DISTRACTIV!</vt:lpstr>
      <vt:lpstr>01</vt:lpstr>
      <vt:lpstr>TEHNOLOGII</vt:lpstr>
      <vt:lpstr>SUBIECTE LUATE ÎN CONSIDERARE</vt:lpstr>
      <vt:lpstr>DESCRIERE</vt:lpstr>
      <vt:lpstr>VARIANTA DESKTOP</vt:lpstr>
      <vt:lpstr>VARIANTA TABLETĂ</vt:lpstr>
      <vt:lpstr>DEMO TIME </vt:lpstr>
      <vt:lpstr>ÎMBUNĂTĂȚIRI ULTERIOARE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FACEM ÎNVĂȚATUL  DISTRACTIV!</dc:title>
  <dc:creator>Andreea</dc:creator>
  <cp:lastModifiedBy>roby 3455</cp:lastModifiedBy>
  <cp:revision>3</cp:revision>
  <dcterms:modified xsi:type="dcterms:W3CDTF">2024-01-17T19:00:41Z</dcterms:modified>
</cp:coreProperties>
</file>